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76" r:id="rId10"/>
    <p:sldId id="275" r:id="rId11"/>
    <p:sldId id="274" r:id="rId12"/>
    <p:sldId id="273" r:id="rId13"/>
    <p:sldId id="272" r:id="rId14"/>
    <p:sldId id="271" r:id="rId15"/>
    <p:sldId id="270" r:id="rId16"/>
    <p:sldId id="269" r:id="rId17"/>
    <p:sldId id="268" r:id="rId18"/>
    <p:sldId id="267" r:id="rId19"/>
    <p:sldId id="266" r:id="rId20"/>
    <p:sldId id="265" r:id="rId21"/>
    <p:sldId id="264" r:id="rId22"/>
    <p:sldId id="277" r:id="rId23"/>
    <p:sldId id="278" r:id="rId24"/>
    <p:sldId id="279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27B15-8CFF-69CE-FBD7-E4B45FFF4B5F}" v="1" dt="2025-05-03T09:38:05.155"/>
    <p1510:client id="{AF18BAB7-B367-52ED-A659-6F4D2BEEBB63}" v="112" dt="2025-05-04T23:52:07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F18BAB7-B367-52ED-A659-6F4D2BEEBB63}"/>
    <pc:docChg chg="delSld">
      <pc:chgData name="" userId="" providerId="" clId="Web-{AF18BAB7-B367-52ED-A659-6F4D2BEEBB63}" dt="2025-05-04T23:45:47.233" v="0"/>
      <pc:docMkLst>
        <pc:docMk/>
      </pc:docMkLst>
      <pc:sldChg chg="del">
        <pc:chgData name="" userId="" providerId="" clId="Web-{AF18BAB7-B367-52ED-A659-6F4D2BEEBB63}" dt="2025-05-04T23:45:47.233" v="0"/>
        <pc:sldMkLst>
          <pc:docMk/>
          <pc:sldMk cId="0" sldId="257"/>
        </pc:sldMkLst>
      </pc:sldChg>
    </pc:docChg>
  </pc:docChgLst>
  <pc:docChgLst>
    <pc:chgData name="khemirimohamedaziz" userId="S::khemirimohamedaziz@fsm.u-monastir.tn::e453a88d-cf79-403a-8c23-278b7e5cd37a" providerId="AD" clId="Web-{3C127B15-8CFF-69CE-FBD7-E4B45FFF4B5F}"/>
    <pc:docChg chg="modSld">
      <pc:chgData name="khemirimohamedaziz" userId="S::khemirimohamedaziz@fsm.u-monastir.tn::e453a88d-cf79-403a-8c23-278b7e5cd37a" providerId="AD" clId="Web-{3C127B15-8CFF-69CE-FBD7-E4B45FFF4B5F}" dt="2025-05-03T09:38:05.155" v="0" actId="14100"/>
      <pc:docMkLst>
        <pc:docMk/>
      </pc:docMkLst>
      <pc:sldChg chg="modSp">
        <pc:chgData name="khemirimohamedaziz" userId="S::khemirimohamedaziz@fsm.u-monastir.tn::e453a88d-cf79-403a-8c23-278b7e5cd37a" providerId="AD" clId="Web-{3C127B15-8CFF-69CE-FBD7-E4B45FFF4B5F}" dt="2025-05-03T09:38:05.155" v="0" actId="14100"/>
        <pc:sldMkLst>
          <pc:docMk/>
          <pc:sldMk cId="0" sldId="256"/>
        </pc:sldMkLst>
        <pc:spChg chg="mod">
          <ac:chgData name="khemirimohamedaziz" userId="S::khemirimohamedaziz@fsm.u-monastir.tn::e453a88d-cf79-403a-8c23-278b7e5cd37a" providerId="AD" clId="Web-{3C127B15-8CFF-69CE-FBD7-E4B45FFF4B5F}" dt="2025-05-03T09:38:05.155" v="0" actId="14100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hemirimohamedaziz" userId="S::khemirimohamedaziz@fsm.u-monastir.tn::e453a88d-cf79-403a-8c23-278b7e5cd37a" providerId="AD" clId="Web-{AF18BAB7-B367-52ED-A659-6F4D2BEEBB63}"/>
    <pc:docChg chg="addSld delSld modSld">
      <pc:chgData name="khemirimohamedaziz" userId="S::khemirimohamedaziz@fsm.u-monastir.tn::e453a88d-cf79-403a-8c23-278b7e5cd37a" providerId="AD" clId="Web-{AF18BAB7-B367-52ED-A659-6F4D2BEEBB63}" dt="2025-05-04T23:51:33.834" v="86"/>
      <pc:docMkLst>
        <pc:docMk/>
      </pc:docMkLst>
      <pc:sldChg chg="del">
        <pc:chgData name="khemirimohamedaziz" userId="S::khemirimohamedaziz@fsm.u-monastir.tn::e453a88d-cf79-403a-8c23-278b7e5cd37a" providerId="AD" clId="Web-{AF18BAB7-B367-52ED-A659-6F4D2BEEBB63}" dt="2025-05-04T23:45:49.952" v="0"/>
        <pc:sldMkLst>
          <pc:docMk/>
          <pc:sldMk cId="0" sldId="256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6:53.443" v="24"/>
        <pc:sldMkLst>
          <pc:docMk/>
          <pc:sldMk cId="855767883" sldId="256"/>
        </pc:sldMkLst>
        <pc:spChg chg="del">
          <ac:chgData name="khemirimohamedaziz" userId="S::khemirimohamedaziz@fsm.u-monastir.tn::e453a88d-cf79-403a-8c23-278b7e5cd37a" providerId="AD" clId="Web-{AF18BAB7-B367-52ED-A659-6F4D2BEEBB63}" dt="2025-05-04T23:46:35.769" v="23"/>
          <ac:spMkLst>
            <pc:docMk/>
            <pc:sldMk cId="855767883" sldId="256"/>
            <ac:spMk id="2" creationId="{45DB0869-4E2F-F9E2-48E0-2CE7A4AD76F8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6:35.769" v="22"/>
          <ac:spMkLst>
            <pc:docMk/>
            <pc:sldMk cId="855767883" sldId="256"/>
            <ac:spMk id="3" creationId="{5C88DF83-89C6-CFCC-05EA-060231504F86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6:53.443" v="24"/>
          <ac:picMkLst>
            <pc:docMk/>
            <pc:sldMk cId="855767883" sldId="256"/>
            <ac:picMk id="4" creationId="{5E7E01F7-4A0C-D800-C2ED-723A33516C1B}"/>
          </ac:picMkLst>
        </pc:picChg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7:51.446" v="44"/>
        <pc:sldMkLst>
          <pc:docMk/>
          <pc:sldMk cId="1912231026" sldId="257"/>
        </pc:sldMkLst>
        <pc:spChg chg="del">
          <ac:chgData name="khemirimohamedaziz" userId="S::khemirimohamedaziz@fsm.u-monastir.tn::e453a88d-cf79-403a-8c23-278b7e5cd37a" providerId="AD" clId="Web-{AF18BAB7-B367-52ED-A659-6F4D2BEEBB63}" dt="2025-05-04T23:47:30.960" v="33"/>
          <ac:spMkLst>
            <pc:docMk/>
            <pc:sldMk cId="1912231026" sldId="257"/>
            <ac:spMk id="2" creationId="{37A90C37-5011-64FE-F7B2-13A6F39EA525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30.960" v="32"/>
          <ac:spMkLst>
            <pc:docMk/>
            <pc:sldMk cId="1912231026" sldId="257"/>
            <ac:spMk id="3" creationId="{B4EFFA09-6737-9AF8-9229-066BA66AC76E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7:51.446" v="44"/>
          <ac:picMkLst>
            <pc:docMk/>
            <pc:sldMk cId="1912231026" sldId="257"/>
            <ac:picMk id="4" creationId="{3671DD22-9146-B7B1-E364-1D8AE85387CB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5:54.702" v="1"/>
        <pc:sldMkLst>
          <pc:docMk/>
          <pc:sldMk cId="0" sldId="258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8:15.478" v="47"/>
        <pc:sldMkLst>
          <pc:docMk/>
          <pc:sldMk cId="177049385" sldId="258"/>
        </pc:sldMkLst>
        <pc:spChg chg="del">
          <ac:chgData name="khemirimohamedaziz" userId="S::khemirimohamedaziz@fsm.u-monastir.tn::e453a88d-cf79-403a-8c23-278b7e5cd37a" providerId="AD" clId="Web-{AF18BAB7-B367-52ED-A659-6F4D2BEEBB63}" dt="2025-05-04T23:47:38.351" v="39"/>
          <ac:spMkLst>
            <pc:docMk/>
            <pc:sldMk cId="177049385" sldId="258"/>
            <ac:spMk id="2" creationId="{493124BD-ED40-0CD9-006F-1934F8730B5A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38.351" v="38"/>
          <ac:spMkLst>
            <pc:docMk/>
            <pc:sldMk cId="177049385" sldId="258"/>
            <ac:spMk id="3" creationId="{45024972-07DD-B884-F06F-15D44782897F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8:15.478" v="47"/>
          <ac:picMkLst>
            <pc:docMk/>
            <pc:sldMk cId="177049385" sldId="258"/>
            <ac:picMk id="4" creationId="{C95CAFE9-9619-C457-9F7D-96F060B29DDB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5:56.843" v="2"/>
        <pc:sldMkLst>
          <pc:docMk/>
          <pc:sldMk cId="0" sldId="259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8:43.057" v="52"/>
        <pc:sldMkLst>
          <pc:docMk/>
          <pc:sldMk cId="202279999" sldId="259"/>
        </pc:sldMkLst>
        <pc:spChg chg="del">
          <ac:chgData name="khemirimohamedaziz" userId="S::khemirimohamedaziz@fsm.u-monastir.tn::e453a88d-cf79-403a-8c23-278b7e5cd37a" providerId="AD" clId="Web-{AF18BAB7-B367-52ED-A659-6F4D2BEEBB63}" dt="2025-05-04T23:48:31.369" v="51"/>
          <ac:spMkLst>
            <pc:docMk/>
            <pc:sldMk cId="202279999" sldId="259"/>
            <ac:spMk id="2" creationId="{20A60470-8A74-3E6A-998A-FCF0D2AC5B30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8:25.353" v="48"/>
          <ac:spMkLst>
            <pc:docMk/>
            <pc:sldMk cId="202279999" sldId="259"/>
            <ac:spMk id="3" creationId="{8A907B81-2233-F811-D05C-ABD80D3A78CE}"/>
          </ac:spMkLst>
        </pc:spChg>
        <pc:spChg chg="add del mod">
          <ac:chgData name="khemirimohamedaziz" userId="S::khemirimohamedaziz@fsm.u-monastir.tn::e453a88d-cf79-403a-8c23-278b7e5cd37a" providerId="AD" clId="Web-{AF18BAB7-B367-52ED-A659-6F4D2BEEBB63}" dt="2025-05-04T23:48:31.369" v="50"/>
          <ac:spMkLst>
            <pc:docMk/>
            <pc:sldMk cId="202279999" sldId="259"/>
            <ac:spMk id="6" creationId="{733C7094-2191-7F0F-CEEC-395B01DCAEF4}"/>
          </ac:spMkLst>
        </pc:spChg>
        <pc:picChg chg="add del mod ord">
          <ac:chgData name="khemirimohamedaziz" userId="S::khemirimohamedaziz@fsm.u-monastir.tn::e453a88d-cf79-403a-8c23-278b7e5cd37a" providerId="AD" clId="Web-{AF18BAB7-B367-52ED-A659-6F4D2BEEBB63}" dt="2025-05-04T23:48:29.603" v="49"/>
          <ac:picMkLst>
            <pc:docMk/>
            <pc:sldMk cId="202279999" sldId="259"/>
            <ac:picMk id="4" creationId="{57AF8491-AFB5-805A-863A-38042BBA7747}"/>
          </ac:picMkLst>
        </pc:picChg>
        <pc:picChg chg="add mod">
          <ac:chgData name="khemirimohamedaziz" userId="S::khemirimohamedaziz@fsm.u-monastir.tn::e453a88d-cf79-403a-8c23-278b7e5cd37a" providerId="AD" clId="Web-{AF18BAB7-B367-52ED-A659-6F4D2BEEBB63}" dt="2025-05-04T23:48:43.057" v="52"/>
          <ac:picMkLst>
            <pc:docMk/>
            <pc:sldMk cId="202279999" sldId="259"/>
            <ac:picMk id="7" creationId="{872DA8EB-AE78-5B35-2494-4BD07A720A88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5:56.858" v="3"/>
        <pc:sldMkLst>
          <pc:docMk/>
          <pc:sldMk cId="0" sldId="260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8:53.417" v="53"/>
        <pc:sldMkLst>
          <pc:docMk/>
          <pc:sldMk cId="1559741643" sldId="260"/>
        </pc:sldMkLst>
        <pc:spChg chg="del">
          <ac:chgData name="khemirimohamedaziz" userId="S::khemirimohamedaziz@fsm.u-monastir.tn::e453a88d-cf79-403a-8c23-278b7e5cd37a" providerId="AD" clId="Web-{AF18BAB7-B367-52ED-A659-6F4D2BEEBB63}" dt="2025-05-04T23:47:40.336" v="41"/>
          <ac:spMkLst>
            <pc:docMk/>
            <pc:sldMk cId="1559741643" sldId="260"/>
            <ac:spMk id="2" creationId="{4B2BF5BF-200B-0D7A-B624-14D4C20EDA9E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40.336" v="40"/>
          <ac:spMkLst>
            <pc:docMk/>
            <pc:sldMk cId="1559741643" sldId="260"/>
            <ac:spMk id="3" creationId="{CDB72E0C-9FA3-A586-90B6-05CE315DC37D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8:53.417" v="53"/>
          <ac:picMkLst>
            <pc:docMk/>
            <pc:sldMk cId="1559741643" sldId="260"/>
            <ac:picMk id="4" creationId="{F0A48642-74C9-6EBC-D0E3-BEF5988DC2B8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5:57.436" v="4"/>
        <pc:sldMkLst>
          <pc:docMk/>
          <pc:sldMk cId="0" sldId="261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9:19.683" v="67"/>
        <pc:sldMkLst>
          <pc:docMk/>
          <pc:sldMk cId="4050792938" sldId="261"/>
        </pc:sldMkLst>
        <pc:spChg chg="del">
          <ac:chgData name="khemirimohamedaziz" userId="S::khemirimohamedaziz@fsm.u-monastir.tn::e453a88d-cf79-403a-8c23-278b7e5cd37a" providerId="AD" clId="Web-{AF18BAB7-B367-52ED-A659-6F4D2BEEBB63}" dt="2025-05-04T23:47:41.961" v="43"/>
          <ac:spMkLst>
            <pc:docMk/>
            <pc:sldMk cId="4050792938" sldId="261"/>
            <ac:spMk id="2" creationId="{F85107E7-3C03-DB44-E3FF-B66CCAD51CC7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41.961" v="42"/>
          <ac:spMkLst>
            <pc:docMk/>
            <pc:sldMk cId="4050792938" sldId="261"/>
            <ac:spMk id="3" creationId="{736846F9-B597-16C1-C4A3-90D01D1D7245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9:19.683" v="67"/>
          <ac:picMkLst>
            <pc:docMk/>
            <pc:sldMk cId="4050792938" sldId="261"/>
            <ac:picMk id="4" creationId="{FC2E8E55-9984-5F60-74B0-E706BE214515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5:57.843" v="5"/>
        <pc:sldMkLst>
          <pc:docMk/>
          <pc:sldMk cId="0" sldId="262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7:58.602" v="45"/>
        <pc:sldMkLst>
          <pc:docMk/>
          <pc:sldMk cId="2243356578" sldId="262"/>
        </pc:sldMkLst>
        <pc:spChg chg="del">
          <ac:chgData name="khemirimohamedaziz" userId="S::khemirimohamedaziz@fsm.u-monastir.tn::e453a88d-cf79-403a-8c23-278b7e5cd37a" providerId="AD" clId="Web-{AF18BAB7-B367-52ED-A659-6F4D2BEEBB63}" dt="2025-05-04T23:47:34.461" v="35"/>
          <ac:spMkLst>
            <pc:docMk/>
            <pc:sldMk cId="2243356578" sldId="262"/>
            <ac:spMk id="2" creationId="{F7B90FA0-B80E-E277-B628-9C06C134163A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34.461" v="34"/>
          <ac:spMkLst>
            <pc:docMk/>
            <pc:sldMk cId="2243356578" sldId="262"/>
            <ac:spMk id="3" creationId="{E2B72389-F38D-2D17-3012-B17785B1D25F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7:58.602" v="45"/>
          <ac:picMkLst>
            <pc:docMk/>
            <pc:sldMk cId="2243356578" sldId="262"/>
            <ac:picMk id="4" creationId="{240D7B88-A5E0-0D25-6166-36C40C06377F}"/>
          </ac:picMkLst>
        </pc:picChg>
      </pc:sldChg>
      <pc:sldChg chg="del">
        <pc:chgData name="khemirimohamedaziz" userId="S::khemirimohamedaziz@fsm.u-monastir.tn::e453a88d-cf79-403a-8c23-278b7e5cd37a" providerId="AD" clId="Web-{AF18BAB7-B367-52ED-A659-6F4D2BEEBB63}" dt="2025-05-04T23:46:00.015" v="6"/>
        <pc:sldMkLst>
          <pc:docMk/>
          <pc:sldMk cId="0" sldId="263"/>
        </pc:sldMkLst>
      </pc:sldChg>
      <pc:sldChg chg="addSp delSp modSp new">
        <pc:chgData name="khemirimohamedaziz" userId="S::khemirimohamedaziz@fsm.u-monastir.tn::e453a88d-cf79-403a-8c23-278b7e5cd37a" providerId="AD" clId="Web-{AF18BAB7-B367-52ED-A659-6F4D2BEEBB63}" dt="2025-05-04T23:48:05.681" v="46"/>
        <pc:sldMkLst>
          <pc:docMk/>
          <pc:sldMk cId="2469904272" sldId="263"/>
        </pc:sldMkLst>
        <pc:spChg chg="del">
          <ac:chgData name="khemirimohamedaziz" userId="S::khemirimohamedaziz@fsm.u-monastir.tn::e453a88d-cf79-403a-8c23-278b7e5cd37a" providerId="AD" clId="Web-{AF18BAB7-B367-52ED-A659-6F4D2BEEBB63}" dt="2025-05-04T23:47:36.086" v="37"/>
          <ac:spMkLst>
            <pc:docMk/>
            <pc:sldMk cId="2469904272" sldId="263"/>
            <ac:spMk id="2" creationId="{AE29AF4F-E7EC-FA7A-AC89-C239AAA10A30}"/>
          </ac:spMkLst>
        </pc:spChg>
        <pc:spChg chg="del">
          <ac:chgData name="khemirimohamedaziz" userId="S::khemirimohamedaziz@fsm.u-monastir.tn::e453a88d-cf79-403a-8c23-278b7e5cd37a" providerId="AD" clId="Web-{AF18BAB7-B367-52ED-A659-6F4D2BEEBB63}" dt="2025-05-04T23:47:36.086" v="36"/>
          <ac:spMkLst>
            <pc:docMk/>
            <pc:sldMk cId="2469904272" sldId="263"/>
            <ac:spMk id="3" creationId="{AEB82EE3-63AF-7BEA-3E2E-914FF98B20F3}"/>
          </ac:spMkLst>
        </pc:spChg>
        <pc:picChg chg="add mod">
          <ac:chgData name="khemirimohamedaziz" userId="S::khemirimohamedaziz@fsm.u-monastir.tn::e453a88d-cf79-403a-8c23-278b7e5cd37a" providerId="AD" clId="Web-{AF18BAB7-B367-52ED-A659-6F4D2BEEBB63}" dt="2025-05-04T23:48:05.681" v="46"/>
          <ac:picMkLst>
            <pc:docMk/>
            <pc:sldMk cId="2469904272" sldId="263"/>
            <ac:picMk id="4" creationId="{934E05E9-58AA-6E86-55A2-778D7FCB196E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1:14.287" v="83"/>
        <pc:sldMkLst>
          <pc:docMk/>
          <pc:sldMk cId="2569288583" sldId="264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1:14.287" v="83"/>
          <ac:picMkLst>
            <pc:docMk/>
            <pc:sldMk cId="2569288583" sldId="264"/>
            <ac:picMk id="2" creationId="{FCC7CBAC-6733-B3DC-C843-21E53C58249C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1:00.411" v="79"/>
        <pc:sldMkLst>
          <pc:docMk/>
          <pc:sldMk cId="2201441770" sldId="265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1:00.411" v="79"/>
          <ac:picMkLst>
            <pc:docMk/>
            <pc:sldMk cId="2201441770" sldId="265"/>
            <ac:picMk id="2" creationId="{831DFF69-A96D-D0DC-95FC-606D66A8FB21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50.004" v="78"/>
        <pc:sldMkLst>
          <pc:docMk/>
          <pc:sldMk cId="2166361833" sldId="266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50.004" v="78"/>
          <ac:picMkLst>
            <pc:docMk/>
            <pc:sldMk cId="2166361833" sldId="266"/>
            <ac:picMk id="2" creationId="{C0558873-DD06-2AA3-E194-00862BAFE9ED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41.410" v="77"/>
        <pc:sldMkLst>
          <pc:docMk/>
          <pc:sldMk cId="4293143026" sldId="267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41.410" v="77"/>
          <ac:picMkLst>
            <pc:docMk/>
            <pc:sldMk cId="4293143026" sldId="267"/>
            <ac:picMk id="2" creationId="{21476FAE-1F7A-1853-0946-D57020AF984E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34.139" v="76"/>
        <pc:sldMkLst>
          <pc:docMk/>
          <pc:sldMk cId="2768542546" sldId="268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34.139" v="76"/>
          <ac:picMkLst>
            <pc:docMk/>
            <pc:sldMk cId="2768542546" sldId="268"/>
            <ac:picMk id="2" creationId="{2B92DADB-EF01-A4A8-7D9E-A03919C5E077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25.795" v="75"/>
        <pc:sldMkLst>
          <pc:docMk/>
          <pc:sldMk cId="950165403" sldId="269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25.795" v="75"/>
          <ac:picMkLst>
            <pc:docMk/>
            <pc:sldMk cId="950165403" sldId="269"/>
            <ac:picMk id="2" creationId="{62D74827-2FBE-9BBA-4A1C-D845E0A0E06A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17.779" v="74"/>
        <pc:sldMkLst>
          <pc:docMk/>
          <pc:sldMk cId="3801119276" sldId="270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17.779" v="74"/>
          <ac:picMkLst>
            <pc:docMk/>
            <pc:sldMk cId="3801119276" sldId="270"/>
            <ac:picMk id="2" creationId="{B0CC1BE1-24F3-2A95-C50F-CC882C48F8FE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09.810" v="73"/>
        <pc:sldMkLst>
          <pc:docMk/>
          <pc:sldMk cId="4053098995" sldId="271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09.810" v="73"/>
          <ac:picMkLst>
            <pc:docMk/>
            <pc:sldMk cId="4053098995" sldId="271"/>
            <ac:picMk id="2" creationId="{71CF6C9E-B31E-9BCE-F5E1-C47A26FD229A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0:01.591" v="72"/>
        <pc:sldMkLst>
          <pc:docMk/>
          <pc:sldMk cId="3559792195" sldId="272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0:01.591" v="72"/>
          <ac:picMkLst>
            <pc:docMk/>
            <pc:sldMk cId="3559792195" sldId="272"/>
            <ac:picMk id="2" creationId="{45D38A84-5E96-5DD0-121A-D05BBD9C0158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49:52.559" v="71"/>
        <pc:sldMkLst>
          <pc:docMk/>
          <pc:sldMk cId="20364362" sldId="273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49:52.559" v="71"/>
          <ac:picMkLst>
            <pc:docMk/>
            <pc:sldMk cId="20364362" sldId="273"/>
            <ac:picMk id="2" creationId="{667579DC-AC7C-A06D-66DB-BEE2C8AFE65C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49:44.340" v="70"/>
        <pc:sldMkLst>
          <pc:docMk/>
          <pc:sldMk cId="3436613416" sldId="274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49:44.340" v="70"/>
          <ac:picMkLst>
            <pc:docMk/>
            <pc:sldMk cId="3436613416" sldId="274"/>
            <ac:picMk id="2" creationId="{64970B97-C3B3-8161-C5EE-E74E3F2A79FF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49:36.731" v="69"/>
        <pc:sldMkLst>
          <pc:docMk/>
          <pc:sldMk cId="1452633591" sldId="275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49:36.731" v="69"/>
          <ac:picMkLst>
            <pc:docMk/>
            <pc:sldMk cId="1452633591" sldId="275"/>
            <ac:picMk id="2" creationId="{E9C4D1D6-3DF0-3302-9985-2D0F0011785F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49:28.059" v="68"/>
        <pc:sldMkLst>
          <pc:docMk/>
          <pc:sldMk cId="3068030840" sldId="276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49:28.059" v="68"/>
          <ac:picMkLst>
            <pc:docMk/>
            <pc:sldMk cId="3068030840" sldId="276"/>
            <ac:picMk id="2" creationId="{81159990-B780-53B9-A6F1-864D62E5318F}"/>
          </ac:picMkLst>
        </pc:picChg>
      </pc:sldChg>
      <pc:sldChg chg="addSp modSp add del replId">
        <pc:chgData name="khemirimohamedaziz" userId="S::khemirimohamedaziz@fsm.u-monastir.tn::e453a88d-cf79-403a-8c23-278b7e5cd37a" providerId="AD" clId="Web-{AF18BAB7-B367-52ED-A659-6F4D2BEEBB63}" dt="2025-05-04T23:51:20.037" v="84"/>
        <pc:sldMkLst>
          <pc:docMk/>
          <pc:sldMk cId="1471019962" sldId="277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1:20.037" v="84"/>
          <ac:picMkLst>
            <pc:docMk/>
            <pc:sldMk cId="1471019962" sldId="277"/>
            <ac:picMk id="2" creationId="{D00DD832-2922-76BA-3FE1-66A2BE91E162}"/>
          </ac:picMkLst>
        </pc:picChg>
      </pc:sldChg>
      <pc:sldChg chg="addSp modSp add replId">
        <pc:chgData name="khemirimohamedaziz" userId="S::khemirimohamedaziz@fsm.u-monastir.tn::e453a88d-cf79-403a-8c23-278b7e5cd37a" providerId="AD" clId="Web-{AF18BAB7-B367-52ED-A659-6F4D2BEEBB63}" dt="2025-05-04T23:51:27.725" v="85"/>
        <pc:sldMkLst>
          <pc:docMk/>
          <pc:sldMk cId="4176504601" sldId="278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1:27.725" v="85"/>
          <ac:picMkLst>
            <pc:docMk/>
            <pc:sldMk cId="4176504601" sldId="278"/>
            <ac:picMk id="2" creationId="{0D7A82F7-70B2-421E-D838-A01DA74ADC03}"/>
          </ac:picMkLst>
        </pc:picChg>
      </pc:sldChg>
      <pc:sldChg chg="addSp modSp add replId">
        <pc:chgData name="khemirimohamedaziz" userId="S::khemirimohamedaziz@fsm.u-monastir.tn::e453a88d-cf79-403a-8c23-278b7e5cd37a" providerId="AD" clId="Web-{AF18BAB7-B367-52ED-A659-6F4D2BEEBB63}" dt="2025-05-04T23:51:33.834" v="86"/>
        <pc:sldMkLst>
          <pc:docMk/>
          <pc:sldMk cId="745900051" sldId="279"/>
        </pc:sldMkLst>
        <pc:picChg chg="add mod">
          <ac:chgData name="khemirimohamedaziz" userId="S::khemirimohamedaziz@fsm.u-monastir.tn::e453a88d-cf79-403a-8c23-278b7e5cd37a" providerId="AD" clId="Web-{AF18BAB7-B367-52ED-A659-6F4D2BEEBB63}" dt="2025-05-04T23:51:33.834" v="86"/>
          <ac:picMkLst>
            <pc:docMk/>
            <pc:sldMk cId="745900051" sldId="279"/>
            <ac:picMk id="2" creationId="{6B1AD66E-B2A9-2D34-F986-B76D09C7C82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tall buildings&#10;&#10;AI-generated content may be incorrect.">
            <a:extLst>
              <a:ext uri="{FF2B5EF4-FFF2-40B4-BE49-F238E27FC236}">
                <a16:creationId xmlns:a16="http://schemas.microsoft.com/office/drawing/2014/main" id="{5E7E01F7-4A0C-D800-C2ED-723A335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6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A8F6-50CC-096D-010E-0AD637C4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square with white text&#10;&#10;AI-generated content may be incorrect.">
            <a:extLst>
              <a:ext uri="{FF2B5EF4-FFF2-40B4-BE49-F238E27FC236}">
                <a16:creationId xmlns:a16="http://schemas.microsoft.com/office/drawing/2014/main" id="{E9C4D1D6-3DF0-3302-9985-2D0F0011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EC2D-03CA-F1A2-6E74-747DB573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64970B97-C3B3-8161-C5EE-E74E3F2A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1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DF798-F83B-5F4F-5114-FD0E6167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hatbot&#10;&#10;AI-generated content may be incorrect.">
            <a:extLst>
              <a:ext uri="{FF2B5EF4-FFF2-40B4-BE49-F238E27FC236}">
                <a16:creationId xmlns:a16="http://schemas.microsoft.com/office/drawing/2014/main" id="{667579DC-AC7C-A06D-66DB-BEE2C8AF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4E63-344D-84D7-A250-A82F467DA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and graph papers&#10;&#10;AI-generated content may be incorrect.">
            <a:extLst>
              <a:ext uri="{FF2B5EF4-FFF2-40B4-BE49-F238E27FC236}">
                <a16:creationId xmlns:a16="http://schemas.microsoft.com/office/drawing/2014/main" id="{45D38A84-5E96-5DD0-121A-D05BBD9C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9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5F7B-2BCB-6B6A-5FD0-DE5E6942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71CF6C9E-B31E-9BCE-F5E1-C47A26FD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359E-FFFA-9004-6AFA-210D64A6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B0CC1BE1-24F3-2A95-C50F-CC882C48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1FA-06C1-C6F7-D42A-4F265139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user stories&#10;&#10;AI-generated content may be incorrect.">
            <a:extLst>
              <a:ext uri="{FF2B5EF4-FFF2-40B4-BE49-F238E27FC236}">
                <a16:creationId xmlns:a16="http://schemas.microsoft.com/office/drawing/2014/main" id="{62D74827-2FBE-9BBA-4A1C-D845E0A0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6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F24CD-BE41-D99D-20FE-927D092B4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user stories&#10;&#10;AI-generated content may be incorrect.">
            <a:extLst>
              <a:ext uri="{FF2B5EF4-FFF2-40B4-BE49-F238E27FC236}">
                <a16:creationId xmlns:a16="http://schemas.microsoft.com/office/drawing/2014/main" id="{2B92DADB-EF01-A4A8-7D9E-A03919C5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42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F379-BFEC-4E2A-8605-FFDBBD8A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lue and white list&#10;&#10;AI-generated content may be incorrect.">
            <a:extLst>
              <a:ext uri="{FF2B5EF4-FFF2-40B4-BE49-F238E27FC236}">
                <a16:creationId xmlns:a16="http://schemas.microsoft.com/office/drawing/2014/main" id="{21476FAE-1F7A-1853-0946-D57020AF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4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80B7-81A1-18A5-4EC5-CB9114538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C0558873-DD06-2AA3-E194-00862BAF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in suits&#10;&#10;AI-generated content may be incorrect.">
            <a:extLst>
              <a:ext uri="{FF2B5EF4-FFF2-40B4-BE49-F238E27FC236}">
                <a16:creationId xmlns:a16="http://schemas.microsoft.com/office/drawing/2014/main" id="{3671DD22-9146-B7B1-E364-1D8AE8538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1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66211-7F52-58B7-F795-7BCADBC5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creen with text and words&#10;&#10;AI-generated content may be incorrect.">
            <a:extLst>
              <a:ext uri="{FF2B5EF4-FFF2-40B4-BE49-F238E27FC236}">
                <a16:creationId xmlns:a16="http://schemas.microsoft.com/office/drawing/2014/main" id="{831DFF69-A96D-D0DC-95FC-606D66A8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03C6A-735A-6926-61EA-20F0FC17E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keyboard and headphones&#10;&#10;AI-generated content may be incorrect.">
            <a:extLst>
              <a:ext uri="{FF2B5EF4-FFF2-40B4-BE49-F238E27FC236}">
                <a16:creationId xmlns:a16="http://schemas.microsoft.com/office/drawing/2014/main" id="{FCC7CBAC-6733-B3DC-C843-21E53C58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E36C4-F47B-489A-8C20-F71B8A6D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using a computer&#10;&#10;AI-generated content may be incorrect.">
            <a:extLst>
              <a:ext uri="{FF2B5EF4-FFF2-40B4-BE49-F238E27FC236}">
                <a16:creationId xmlns:a16="http://schemas.microsoft.com/office/drawing/2014/main" id="{D00DD832-2922-76BA-3FE1-66A2BE91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5C170-78AC-9515-FA99-7E720A158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7A82F7-70B2-421E-D838-A01DA74A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A6197-9731-F9D4-E52B-987B7B0A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microphone and microphone on it&#10;&#10;AI-generated content may be incorrect.">
            <a:extLst>
              <a:ext uri="{FF2B5EF4-FFF2-40B4-BE49-F238E27FC236}">
                <a16:creationId xmlns:a16="http://schemas.microsoft.com/office/drawing/2014/main" id="{6B1AD66E-B2A9-2D34-F986-B76D09C7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0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240D7B88-A5E0-0D25-6166-36C40C06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5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E05E9-58AA-6E86-55A2-778D7FCB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0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text overlay&#10;&#10;AI-generated content may be incorrect.">
            <a:extLst>
              <a:ext uri="{FF2B5EF4-FFF2-40B4-BE49-F238E27FC236}">
                <a16:creationId xmlns:a16="http://schemas.microsoft.com/office/drawing/2014/main" id="{C95CAFE9-9619-C457-9F7D-96F060B2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72DA8EB-AE78-5B35-2494-4BD07A72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eyboard with text on it&#10;&#10;AI-generated content may be incorrect.">
            <a:extLst>
              <a:ext uri="{FF2B5EF4-FFF2-40B4-BE49-F238E27FC236}">
                <a16:creationId xmlns:a16="http://schemas.microsoft.com/office/drawing/2014/main" id="{F0A48642-74C9-6EBC-D0E3-BEF5988D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FC2E8E55-9984-5F60-74B0-E706BE21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6543-A4DB-DA02-5037-85DB2914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81159990-B780-53B9-A6F1-864D62E5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</dc:title>
  <cp:revision>51</cp:revision>
  <dcterms:created xsi:type="dcterms:W3CDTF">2006-08-16T00:00:00Z</dcterms:created>
  <dcterms:modified xsi:type="dcterms:W3CDTF">2025-05-04T23:52:11Z</dcterms:modified>
  <dc:identifier>DAGlfHWhyp0</dc:identifier>
</cp:coreProperties>
</file>